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7" r:id="rId3"/>
    <p:sldId id="286" r:id="rId4"/>
    <p:sldId id="284" r:id="rId5"/>
    <p:sldId id="283" r:id="rId6"/>
    <p:sldId id="282" r:id="rId7"/>
    <p:sldId id="281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1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59" r:id="rId26"/>
    <p:sldId id="299" r:id="rId27"/>
    <p:sldId id="298" r:id="rId28"/>
    <p:sldId id="297" r:id="rId29"/>
    <p:sldId id="295" r:id="rId30"/>
    <p:sldId id="294" r:id="rId31"/>
    <p:sldId id="293" r:id="rId32"/>
    <p:sldId id="291" r:id="rId33"/>
    <p:sldId id="309" r:id="rId34"/>
    <p:sldId id="308" r:id="rId35"/>
    <p:sldId id="307" r:id="rId36"/>
    <p:sldId id="306" r:id="rId37"/>
    <p:sldId id="305" r:id="rId38"/>
    <p:sldId id="303" r:id="rId39"/>
    <p:sldId id="302" r:id="rId40"/>
    <p:sldId id="301" r:id="rId41"/>
    <p:sldId id="313" r:id="rId42"/>
    <p:sldId id="312" r:id="rId43"/>
    <p:sldId id="311" r:id="rId44"/>
    <p:sldId id="315" r:id="rId45"/>
    <p:sldId id="317" r:id="rId46"/>
    <p:sldId id="318" r:id="rId47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307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61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320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34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392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291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93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407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861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907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5604-C5D3-4A47-A770-54ACAD9F351D}" type="datetimeFigureOut">
              <a:rPr lang="fa-IR" smtClean="0"/>
              <a:t>25/08/1444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B40AF-5656-4696-9481-D9759321D9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73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897109" y="3653089"/>
            <a:ext cx="6642529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منصوره روئین تن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843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969537" y="3598767"/>
            <a:ext cx="6624421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الهام پیرعباسی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610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906162" y="3607821"/>
            <a:ext cx="6696850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مریم اسدی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50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842788" y="3580661"/>
            <a:ext cx="6742117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حمیدرضا رزمی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015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096285" y="3580661"/>
            <a:ext cx="6515780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زینب حیدری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94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897109" y="3598768"/>
            <a:ext cx="6724010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سمانه حجار زاده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71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069125" y="3616874"/>
            <a:ext cx="6524834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ایمان پارسه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621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996697" y="3607822"/>
            <a:ext cx="6570101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سیده منیژه حیدرنژادی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55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68302" y="3607821"/>
            <a:ext cx="6280390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مهرناز قاضی نژاد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920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86820" y="3607821"/>
            <a:ext cx="6398085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مریم نیک بینا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191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304515" y="3589714"/>
            <a:ext cx="6262283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منیره زارعی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466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078178" y="3625928"/>
            <a:ext cx="6506727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مریم شیرانی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3681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23034" y="3607821"/>
            <a:ext cx="6352818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زهره نعمت اله زاده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562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13981" y="3598767"/>
            <a:ext cx="6361871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ساناز سلیمانی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1285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59660" y="3589714"/>
            <a:ext cx="6416192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الهام شاکریان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8793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041964" y="3607821"/>
            <a:ext cx="6515781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مینا ایروانی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712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13980" y="3616874"/>
            <a:ext cx="6334711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صادق احمدی ماژین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2464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23034" y="3589714"/>
            <a:ext cx="6334711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سلمان یداللهی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544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77765" y="3634982"/>
            <a:ext cx="6370925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سارا ضیاغم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331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304515" y="3580661"/>
            <a:ext cx="6244176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سیده فائزه سیف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065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77355" y="3625928"/>
            <a:ext cx="6298497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ندا باورصاد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3408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521798" y="3580660"/>
            <a:ext cx="6045000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نایب فدائی ده چشمه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188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23446" y="3625928"/>
            <a:ext cx="6479566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علی سعیدی بروجنی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6830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404102" y="3607822"/>
            <a:ext cx="6171749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محمد نیکزادیان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13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340729" y="3562554"/>
            <a:ext cx="6226069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اعظم خلیقی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5499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86408" y="3625928"/>
            <a:ext cx="6280390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علی آریا نژاد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7549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77354" y="3580661"/>
            <a:ext cx="6316604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سلمان یداللهی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9624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86820" y="3571608"/>
            <a:ext cx="6407139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مرضیه نجفی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5717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014805" y="3616875"/>
            <a:ext cx="6479566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علی پیرصادقی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6856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77766" y="3589714"/>
            <a:ext cx="6398086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سحر محسنی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712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096285" y="3580661"/>
            <a:ext cx="6497673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فریال سواری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823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005751" y="3580661"/>
            <a:ext cx="6551994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معصومه علیدوستی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651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68713" y="3589714"/>
            <a:ext cx="6434299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اعظم جهانگیری مهر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86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069125" y="3616874"/>
            <a:ext cx="6524834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اکرم منصوری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9009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50606" y="3580660"/>
            <a:ext cx="6461460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شیرین امینی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729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59248" y="3607822"/>
            <a:ext cx="6307550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مریم قنواتی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6032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86408" y="3607821"/>
            <a:ext cx="6298497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فرشته نژاد ده باشی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9821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32087" y="3589714"/>
            <a:ext cx="6370925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معصومه یار علیزاده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454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14392" y="3598767"/>
            <a:ext cx="6515780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علی رشیدیان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2642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241141" y="3598768"/>
            <a:ext cx="6370925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بیان صابری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142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105339" y="3607821"/>
            <a:ext cx="6479566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مریم شیرانی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23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3005750" y="3634981"/>
            <a:ext cx="6579155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رضا خدری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1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996697" y="3644035"/>
            <a:ext cx="6570101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اکرم آهنگرپور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821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960483" y="3616875"/>
            <a:ext cx="6633476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آقای: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رضا علیزاده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793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987644" y="3607821"/>
            <a:ext cx="6615368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اعظم هنرمند پور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766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9CE74-3867-D095-9EFA-3533A8A2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10691813" cy="7558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890F13-82A9-EE50-523F-AAA3D110B1B8}"/>
              </a:ext>
            </a:extLst>
          </p:cNvPr>
          <p:cNvSpPr/>
          <p:nvPr/>
        </p:nvSpPr>
        <p:spPr>
          <a:xfrm>
            <a:off x="409978" y="361607"/>
            <a:ext cx="1304786" cy="457885"/>
          </a:xfrm>
          <a:prstGeom prst="rect">
            <a:avLst/>
          </a:prstGeom>
          <a:noFill/>
        </p:spPr>
        <p:txBody>
          <a:bodyPr wrap="none" lIns="100777" tIns="50389" rIns="100777" bIns="50389">
            <a:spAutoFit/>
          </a:bodyPr>
          <a:lstStyle/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شــماره نامه : 2212 </a:t>
            </a:r>
          </a:p>
          <a:p>
            <a:pPr algn="r"/>
            <a:r>
              <a:rPr lang="fa-IR" sz="115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تاریخ : 1401/12/01</a:t>
            </a:r>
            <a:endParaRPr lang="en-US" sz="1157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7FD-96AC-9767-9B69-28D47FA9A23D}"/>
              </a:ext>
            </a:extLst>
          </p:cNvPr>
          <p:cNvSpPr txBox="1"/>
          <p:nvPr/>
        </p:nvSpPr>
        <p:spPr>
          <a:xfrm>
            <a:off x="2788467" y="3598768"/>
            <a:ext cx="6814545" cy="1693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بدینوسیله گواهی می شود؛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سرکار خانم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مرضیه نجفی</a:t>
            </a:r>
            <a:endParaRPr lang="fa-IR" sz="14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هشتمین  کنگره پژوهشی دانشجویی منطقه جنوب غرب کشور و دومین کنگره داخلی که در تاریخ 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</a:t>
            </a:r>
            <a:r>
              <a:rPr lang="fa-IR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1400" b="1" u="sng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لغایت 5 اسفند ماه  1401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به میزبانی دانشکده علوم پزشکی شوشتر برگزار گردید، به عنوان داور </a:t>
            </a:r>
            <a:r>
              <a:rPr lang="fa-IR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حضوری </a:t>
            </a:r>
            <a:r>
              <a:rPr lang="ar-SA" sz="1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دبیرخانه کنگره همکاری داشته اند.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4408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2732</Words>
  <Application>Microsoft Office PowerPoint</Application>
  <PresentationFormat>Custom</PresentationFormat>
  <Paragraphs>230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Mahan Amraei</dc:creator>
  <cp:lastModifiedBy>MoeinRayan</cp:lastModifiedBy>
  <cp:revision>12</cp:revision>
  <dcterms:created xsi:type="dcterms:W3CDTF">2023-02-09T11:25:50Z</dcterms:created>
  <dcterms:modified xsi:type="dcterms:W3CDTF">2023-03-17T11:15:10Z</dcterms:modified>
</cp:coreProperties>
</file>